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464" y="24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1085B-CDFC-424B-9477-FBE75B121A80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75CDB-84E1-4F28-91B2-99153414A0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05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C84C972F-70E5-414E-966D-DEBFAD23B652}" type="slidenum">
              <a:rPr lang="en-US" altLang="en-US">
                <a:solidFill>
                  <a:srgbClr val="000000"/>
                </a:solidFill>
                <a:latin typeface="Calibri" pitchFamily="34" charset="0"/>
              </a:rPr>
              <a:pPr/>
              <a:t>1</a:t>
            </a:fld>
            <a:endParaRPr lang="en-US" alt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8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668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03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41"/>
            <a:ext cx="2742486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41"/>
            <a:ext cx="802431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68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25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3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15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3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3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14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6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480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62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3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3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3" y="1435103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342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2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3"/>
            <a:ext cx="109699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3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BB060-15EC-4FDD-AC47-17A8AB4D883C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3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6" y="6356353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45AE5-89F1-485C-8BED-52F11FC45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045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21000">
              <a:srgbClr val="85C2FF"/>
            </a:gs>
            <a:gs pos="42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0" y="1143000"/>
            <a:ext cx="11960285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altLang="en-US" b="1" dirty="0" err="1">
                <a:solidFill>
                  <a:srgbClr val="000000"/>
                </a:solidFill>
                <a:latin typeface="Calibri" pitchFamily="34" charset="0"/>
              </a:rPr>
              <a:t>Биографски</a:t>
            </a:r>
            <a:r>
              <a:rPr lang="en-US" alt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alibri" pitchFamily="34" charset="0"/>
              </a:rPr>
              <a:t>подаци</a:t>
            </a:r>
            <a:r>
              <a:rPr lang="en-US" altLang="en-US" dirty="0">
                <a:solidFill>
                  <a:srgbClr val="000000"/>
                </a:solidFill>
                <a:latin typeface="Calibri" pitchFamily="34" charset="0"/>
              </a:rPr>
              <a:t>: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sr-Cyrl-RS" altLang="en-US" sz="7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RS" altLang="en-US" dirty="0">
                <a:solidFill>
                  <a:srgbClr val="000000"/>
                </a:solidFill>
                <a:latin typeface="Calibri" pitchFamily="34" charset="0"/>
              </a:rPr>
              <a:t>Основне студије: </a:t>
            </a:r>
            <a:r>
              <a:rPr lang="sr-Cyrl-RS" altLang="en-US" dirty="0">
                <a:solidFill>
                  <a:srgbClr val="FF0000"/>
                </a:solidFill>
                <a:latin typeface="Calibri" pitchFamily="34" charset="0"/>
              </a:rPr>
              <a:t>Година дипломирања и назив институције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RS" altLang="en-US" dirty="0">
                <a:solidFill>
                  <a:srgbClr val="000000"/>
                </a:solidFill>
                <a:latin typeface="Calibri" pitchFamily="34" charset="0"/>
              </a:rPr>
              <a:t>Магистарске/мастер студије: </a:t>
            </a:r>
            <a:r>
              <a:rPr lang="sr-Cyrl-RS" altLang="en-US" dirty="0">
                <a:solidFill>
                  <a:srgbClr val="FF0000"/>
                </a:solidFill>
                <a:latin typeface="Calibri" pitchFamily="34" charset="0"/>
              </a:rPr>
              <a:t>Година дипломирања/одбране тезе  и назив институције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dirty="0">
                <a:solidFill>
                  <a:srgbClr val="000000"/>
                </a:solidFill>
                <a:latin typeface="Calibri" pitchFamily="34" charset="0"/>
              </a:rPr>
              <a:t>Докторат</a:t>
            </a:r>
            <a:r>
              <a:rPr lang="en-US" altLang="en-US" dirty="0">
                <a:solidFill>
                  <a:srgbClr val="000000"/>
                </a:solidFill>
                <a:latin typeface="Calibri" pitchFamily="34" charset="0"/>
              </a:rPr>
              <a:t>:</a:t>
            </a:r>
            <a:r>
              <a:rPr lang="sr-Cyrl-RS" altLang="en-US" dirty="0">
                <a:solidFill>
                  <a:srgbClr val="000000"/>
                </a:solidFill>
                <a:latin typeface="Calibri" pitchFamily="34" charset="0"/>
              </a:rPr>
              <a:t>  </a:t>
            </a:r>
            <a:r>
              <a:rPr lang="sr-Cyrl-RS" altLang="en-US" dirty="0">
                <a:solidFill>
                  <a:srgbClr val="FF0000"/>
                </a:solidFill>
                <a:latin typeface="Calibri" pitchFamily="34" charset="0"/>
              </a:rPr>
              <a:t>Година одбране тезе  и назив институције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RS" altLang="en-US" dirty="0">
                <a:solidFill>
                  <a:srgbClr val="000000"/>
                </a:solidFill>
                <a:latin typeface="Calibri" pitchFamily="34" charset="0"/>
              </a:rPr>
              <a:t>            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RS" altLang="en-US" b="1" dirty="0">
                <a:solidFill>
                  <a:srgbClr val="000000"/>
                </a:solidFill>
                <a:latin typeface="Calibri" pitchFamily="34" charset="0"/>
              </a:rPr>
              <a:t>П</a:t>
            </a:r>
            <a:r>
              <a:rPr lang="en-US" altLang="en-US" b="1" dirty="0" err="1">
                <a:solidFill>
                  <a:srgbClr val="000000"/>
                </a:solidFill>
                <a:latin typeface="Calibri" pitchFamily="34" charset="0"/>
              </a:rPr>
              <a:t>остојеће</a:t>
            </a:r>
            <a:r>
              <a:rPr lang="en-US" alt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alibri" pitchFamily="34" charset="0"/>
              </a:rPr>
              <a:t>звање</a:t>
            </a:r>
            <a:r>
              <a:rPr lang="en-US" altLang="en-US" dirty="0">
                <a:solidFill>
                  <a:srgbClr val="000000"/>
                </a:solidFill>
                <a:latin typeface="Calibri" pitchFamily="34" charset="0"/>
              </a:rPr>
              <a:t>:</a:t>
            </a:r>
            <a:r>
              <a:rPr lang="sr-Cyrl-RS" altLang="en-US" dirty="0">
                <a:solidFill>
                  <a:srgbClr val="000000"/>
                </a:solidFill>
                <a:latin typeface="Calibri" pitchFamily="34" charset="0"/>
              </a:rPr>
              <a:t>            </a:t>
            </a:r>
            <a:r>
              <a:rPr lang="sr-Cyrl-RS" altLang="en-US" dirty="0">
                <a:solidFill>
                  <a:srgbClr val="FF0000"/>
                </a:solidFill>
                <a:latin typeface="Calibri" pitchFamily="34" charset="0"/>
              </a:rPr>
              <a:t>Назив звања и датум до када важи (уколико сте имали мировање  додати кад)</a:t>
            </a:r>
            <a:endParaRPr lang="sr-Cyrl-CS" altLang="en-US" sz="900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dirty="0">
                <a:solidFill>
                  <a:srgbClr val="000000"/>
                </a:solidFill>
                <a:latin typeface="Calibri" pitchFamily="34" charset="0"/>
              </a:rPr>
              <a:t>Област науке: </a:t>
            </a:r>
            <a:r>
              <a:rPr lang="en-US" alt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sr-Cyrl-RS" altLang="en-US" dirty="0">
                <a:solidFill>
                  <a:srgbClr val="000000"/>
                </a:solidFill>
                <a:latin typeface="Calibri" pitchFamily="34" charset="0"/>
              </a:rPr>
              <a:t>              </a:t>
            </a:r>
            <a:r>
              <a:rPr lang="sr-Cyrl-RS" altLang="en-US" dirty="0">
                <a:solidFill>
                  <a:srgbClr val="FF0000"/>
                </a:solidFill>
                <a:latin typeface="Calibri" pitchFamily="34" charset="0"/>
              </a:rPr>
              <a:t>као у извештају (нпр. </a:t>
            </a:r>
            <a:r>
              <a:rPr lang="en-US" altLang="en-US" dirty="0" err="1">
                <a:solidFill>
                  <a:srgbClr val="FF0000"/>
                </a:solidFill>
                <a:latin typeface="Calibri" pitchFamily="34" charset="0"/>
              </a:rPr>
              <a:t>Природно-математичке</a:t>
            </a:r>
            <a:r>
              <a:rPr lang="sr-Cyrl-RS" altLang="en-US" dirty="0">
                <a:solidFill>
                  <a:srgbClr val="FF0000"/>
                </a:solidFill>
                <a:latin typeface="Calibri" pitchFamily="34" charset="0"/>
              </a:rPr>
              <a:t>)</a:t>
            </a:r>
            <a:endParaRPr lang="en-US" altLang="en-US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dirty="0">
                <a:solidFill>
                  <a:srgbClr val="000000"/>
                </a:solidFill>
                <a:latin typeface="Calibri" pitchFamily="34" charset="0"/>
              </a:rPr>
              <a:t>Грана науке: </a:t>
            </a:r>
            <a:r>
              <a:rPr lang="en-US" alt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sr-Cyrl-RS" altLang="en-US" dirty="0">
                <a:solidFill>
                  <a:srgbClr val="000000"/>
                </a:solidFill>
                <a:latin typeface="Calibri" pitchFamily="34" charset="0"/>
              </a:rPr>
              <a:t>              </a:t>
            </a:r>
            <a:r>
              <a:rPr lang="sr-Cyrl-RS" altLang="en-US" dirty="0">
                <a:solidFill>
                  <a:srgbClr val="FF0000"/>
                </a:solidFill>
                <a:latin typeface="Calibri" pitchFamily="34" charset="0"/>
              </a:rPr>
              <a:t>као у извештају (нпр. </a:t>
            </a:r>
            <a:r>
              <a:rPr lang="en-US" altLang="en-US" dirty="0" err="1">
                <a:solidFill>
                  <a:srgbClr val="FF0000"/>
                </a:solidFill>
                <a:latin typeface="Calibri" pitchFamily="34" charset="0"/>
              </a:rPr>
              <a:t>Биолошке</a:t>
            </a:r>
            <a:r>
              <a:rPr lang="en-US" altLang="en-US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Calibri" pitchFamily="34" charset="0"/>
              </a:rPr>
              <a:t>науке</a:t>
            </a:r>
            <a:r>
              <a:rPr lang="sr-Cyrl-RS" altLang="en-US" dirty="0">
                <a:solidFill>
                  <a:srgbClr val="FF0000"/>
                </a:solidFill>
                <a:latin typeface="Calibri" pitchFamily="34" charset="0"/>
              </a:rPr>
              <a:t>)</a:t>
            </a:r>
            <a:endParaRPr lang="en-US" altLang="en-US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dirty="0">
                <a:solidFill>
                  <a:srgbClr val="000000"/>
                </a:solidFill>
                <a:latin typeface="Calibri" pitchFamily="34" charset="0"/>
              </a:rPr>
              <a:t>Научна дисциплина:       </a:t>
            </a:r>
            <a:r>
              <a:rPr lang="sr-Cyrl-CS" altLang="en-US" dirty="0">
                <a:solidFill>
                  <a:srgbClr val="FF0000"/>
                </a:solidFill>
                <a:latin typeface="Calibri" pitchFamily="34" charset="0"/>
              </a:rPr>
              <a:t>као у извештају (нпр. Биоинформатика)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sr-Cyrl-CS" altLang="en-US" sz="7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altLang="en-US" b="1" dirty="0" err="1">
                <a:solidFill>
                  <a:srgbClr val="000000"/>
                </a:solidFill>
                <a:latin typeface="Calibri" pitchFamily="34" charset="0"/>
              </a:rPr>
              <a:t>Комисија</a:t>
            </a:r>
            <a:r>
              <a:rPr lang="en-US" alt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alibri" pitchFamily="34" charset="0"/>
              </a:rPr>
              <a:t>за</a:t>
            </a:r>
            <a:r>
              <a:rPr lang="en-US" alt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alibri" pitchFamily="34" charset="0"/>
              </a:rPr>
              <a:t>избор</a:t>
            </a:r>
            <a:r>
              <a:rPr lang="en-US" altLang="en-US" b="1" dirty="0">
                <a:solidFill>
                  <a:srgbClr val="000000"/>
                </a:solidFill>
                <a:latin typeface="Calibri" pitchFamily="34" charset="0"/>
              </a:rPr>
              <a:t> у </a:t>
            </a:r>
            <a:r>
              <a:rPr lang="en-US" altLang="en-US" b="1" dirty="0" err="1">
                <a:solidFill>
                  <a:srgbClr val="000000"/>
                </a:solidFill>
                <a:latin typeface="Calibri" pitchFamily="34" charset="0"/>
              </a:rPr>
              <a:t>звање</a:t>
            </a:r>
            <a:r>
              <a:rPr lang="sr-Cyrl-RS" altLang="en-US" dirty="0">
                <a:solidFill>
                  <a:srgbClr val="000000"/>
                </a:solidFill>
                <a:latin typeface="Calibri" pitchFamily="34" charset="0"/>
              </a:rPr>
              <a:t>:</a:t>
            </a: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dirty="0">
                <a:solidFill>
                  <a:srgbClr val="000000"/>
                </a:solidFill>
                <a:latin typeface="Calibri" pitchFamily="34" charset="0"/>
              </a:rPr>
              <a:t>1. </a:t>
            </a:r>
            <a:r>
              <a:rPr lang="sr-Cyrl-CS" altLang="en-US" dirty="0">
                <a:solidFill>
                  <a:srgbClr val="FF0000"/>
                </a:solidFill>
                <a:latin typeface="Calibri" pitchFamily="34" charset="0"/>
              </a:rPr>
              <a:t>Титула, Име и Презиме, звање, Афилација</a:t>
            </a: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dirty="0">
                <a:solidFill>
                  <a:srgbClr val="000000"/>
                </a:solidFill>
                <a:latin typeface="Calibri" pitchFamily="34" charset="0"/>
              </a:rPr>
              <a:t>2. </a:t>
            </a:r>
            <a:r>
              <a:rPr lang="sr-Cyrl-CS" altLang="en-US" dirty="0">
                <a:solidFill>
                  <a:srgbClr val="FF0000"/>
                </a:solidFill>
                <a:latin typeface="Calibri" pitchFamily="34" charset="0"/>
              </a:rPr>
              <a:t>Титула, Име и Презиме, звање, Афилација</a:t>
            </a: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dirty="0">
                <a:solidFill>
                  <a:srgbClr val="000000"/>
                </a:solidFill>
                <a:latin typeface="Calibri" pitchFamily="34" charset="0"/>
              </a:rPr>
              <a:t>3. </a:t>
            </a:r>
            <a:r>
              <a:rPr lang="sr-Cyrl-CS" altLang="en-US" dirty="0">
                <a:solidFill>
                  <a:srgbClr val="FF0000"/>
                </a:solidFill>
                <a:latin typeface="Calibri" pitchFamily="34" charset="0"/>
              </a:rPr>
              <a:t>Титула, Име и Презиме, звање, Афилација</a:t>
            </a: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dirty="0">
                <a:solidFill>
                  <a:srgbClr val="FF0000"/>
                </a:solidFill>
                <a:latin typeface="Calibri" pitchFamily="34" charset="0"/>
              </a:rPr>
              <a:t>Додати по потреби чланове комисије</a:t>
            </a: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altLang="en-US" dirty="0" smtClean="0">
                <a:latin typeface="Calibri" pitchFamily="34" charset="0"/>
              </a:rPr>
              <a:t>	</a:t>
            </a:r>
            <a:r>
              <a:rPr lang="sr-Cyrl-CS" altLang="en-US" dirty="0" smtClean="0">
                <a:latin typeface="Calibri" pitchFamily="34" charset="0"/>
              </a:rPr>
              <a:t>Радови: </a:t>
            </a:r>
            <a:r>
              <a:rPr lang="sr-Cyrl-RS" altLang="en-US" dirty="0" smtClean="0">
                <a:solidFill>
                  <a:srgbClr val="FF0000"/>
                </a:solidFill>
                <a:latin typeface="Calibri" pitchFamily="34" charset="0"/>
              </a:rPr>
              <a:t>НАПИСАТИ КОЛИКО И КОЈИХ РАДОВА ИМАТЕ НПР: 3М21, 2М34</a:t>
            </a:r>
            <a:endParaRPr lang="en-US" altLang="en-US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CS" altLang="en-US" dirty="0" smtClean="0">
                <a:solidFill>
                  <a:srgbClr val="FF0000"/>
                </a:solidFill>
                <a:latin typeface="Calibri" pitchFamily="34" charset="0"/>
              </a:rPr>
              <a:t>Одобрена тема докторске тезе.</a:t>
            </a:r>
          </a:p>
          <a:p>
            <a:pPr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sr-Cyrl-RS" altLang="en-US" sz="2000" dirty="0" smtClean="0">
                <a:solidFill>
                  <a:srgbClr val="000000"/>
                </a:solidFill>
                <a:latin typeface="Calibri" pitchFamily="34" charset="0"/>
              </a:rPr>
              <a:t>ЗАКЉУЧАК </a:t>
            </a:r>
            <a:r>
              <a:rPr lang="sr-Cyrl-RS" altLang="en-US" sz="2000" smtClean="0">
                <a:solidFill>
                  <a:srgbClr val="000000"/>
                </a:solidFill>
                <a:latin typeface="Calibri" pitchFamily="34" charset="0"/>
              </a:rPr>
              <a:t>КОМИСИЈЕ</a:t>
            </a:r>
            <a:r>
              <a:rPr lang="sr-Cyrl-RS" altLang="en-US" sz="2000" smtClean="0">
                <a:solidFill>
                  <a:srgbClr val="000000"/>
                </a:solidFill>
                <a:latin typeface="Calibri" pitchFamily="34" charset="0"/>
              </a:rPr>
              <a:t>:</a:t>
            </a:r>
            <a:endParaRPr lang="sr-Cyrl-RS" alt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0901" y="258545"/>
            <a:ext cx="7542311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b="1" strike="noStrike" cap="all" spc="-1" dirty="0" err="1" smtClean="0">
                <a:solidFill>
                  <a:srgbClr val="404040"/>
                </a:solidFill>
              </a:rPr>
              <a:t>избор</a:t>
            </a:r>
            <a:r>
              <a:rPr lang="en-US" sz="2000" b="1" strike="noStrike" cap="all" spc="-1" dirty="0" smtClean="0">
                <a:solidFill>
                  <a:srgbClr val="404040"/>
                </a:solidFill>
              </a:rPr>
              <a:t> </a:t>
            </a:r>
            <a:r>
              <a:rPr lang="en-US" sz="2000" b="1" strike="noStrike" cap="all" spc="-1" dirty="0">
                <a:solidFill>
                  <a:srgbClr val="404040"/>
                </a:solidFill>
              </a:rPr>
              <a:t>у </a:t>
            </a:r>
            <a:r>
              <a:rPr lang="en-US" sz="2000" b="1" strike="noStrike" cap="all" spc="-1" dirty="0" err="1">
                <a:solidFill>
                  <a:srgbClr val="404040"/>
                </a:solidFill>
              </a:rPr>
              <a:t>звање</a:t>
            </a:r>
            <a:r>
              <a:rPr lang="en-US" sz="2000" b="1" strike="noStrike" cap="all" spc="-1" dirty="0">
                <a:solidFill>
                  <a:srgbClr val="404040"/>
                </a:solidFill>
              </a:rPr>
              <a:t> </a:t>
            </a:r>
            <a:r>
              <a:rPr lang="sr-Cyrl-RS" sz="2000" b="1" cap="all" spc="-1" dirty="0" smtClean="0">
                <a:solidFill>
                  <a:srgbClr val="FF0000"/>
                </a:solidFill>
              </a:rPr>
              <a:t>истраживач </a:t>
            </a:r>
            <a:r>
              <a:rPr lang="sr-Cyrl-RS" sz="2000" b="1" cap="all" spc="-1" dirty="0" smtClean="0">
                <a:solidFill>
                  <a:srgbClr val="FF0000"/>
                </a:solidFill>
              </a:rPr>
              <a:t>сарадник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sr-Cyrl-RS" sz="2000" b="1" cap="all" spc="-1" dirty="0" smtClean="0">
                <a:solidFill>
                  <a:srgbClr val="FF0000"/>
                </a:solidFill>
                <a:ea typeface="Verdana"/>
              </a:rPr>
              <a:t>ИМЕ И ПРЕЗИМЕ</a:t>
            </a:r>
            <a:endParaRPr lang="en-US" sz="2000" b="1" strike="noStrike" cap="all" spc="-1" dirty="0">
              <a:solidFill>
                <a:srgbClr val="FF0000"/>
              </a:solidFill>
              <a:ea typeface="Verdana"/>
            </a:endParaRPr>
          </a:p>
        </p:txBody>
      </p:sp>
      <p:pic>
        <p:nvPicPr>
          <p:cNvPr id="1026" name="Picture 1" descr="vinlo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6940" y="154846"/>
            <a:ext cx="1016000" cy="102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51696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60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test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22</cp:revision>
  <dcterms:created xsi:type="dcterms:W3CDTF">2025-05-22T08:28:56Z</dcterms:created>
  <dcterms:modified xsi:type="dcterms:W3CDTF">2025-07-29T07:33:04Z</dcterms:modified>
</cp:coreProperties>
</file>